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0"/>
  </p:notesMasterIdLst>
  <p:handoutMasterIdLst>
    <p:handoutMasterId r:id="rId11"/>
  </p:handoutMasterIdLst>
  <p:sldIdLst>
    <p:sldId id="270" r:id="rId5"/>
    <p:sldId id="261" r:id="rId6"/>
    <p:sldId id="271" r:id="rId7"/>
    <p:sldId id="272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 and Structure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287D8F-D2B0-A5BB-5A5A-CC398BA81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90684" y="1560897"/>
            <a:ext cx="7958699" cy="4997874"/>
          </a:xfrm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 - Layering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3E74A4-2BA7-1895-2C81-DE72CBAC9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482878" y="1749056"/>
            <a:ext cx="9368840" cy="444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187</TotalTime>
  <Words>47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11</cp:revision>
  <dcterms:created xsi:type="dcterms:W3CDTF">2024-12-21T02:49:35Z</dcterms:created>
  <dcterms:modified xsi:type="dcterms:W3CDTF">2024-12-21T06:16:46Z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